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7-04-20T09:41:23.6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43-1 512,'0'0'0,"-43"0"0,43 0 0,0 0 0,0 0 0,0 0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7-04-20T09:41:31.1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1B164DA-6F02-4C1E-908F-3049BA939F9D}" emma:medium="tactile" emma:mode="ink">
          <msink:context xmlns:msink="http://schemas.microsoft.com/ink/2010/main" type="writingRegion" rotatedBoundingBox="7829,7395 17447,7395 17447,21193 7829,21193"/>
        </emma:interpretation>
      </emma:emma>
    </inkml:annotationXML>
    <inkml:traceGroup>
      <inkml:annotationXML>
        <emma:emma xmlns:emma="http://www.w3.org/2003/04/emma" version="1.0">
          <emma:interpretation id="{64740088-57B0-40E2-97B6-36152D0D778D}" emma:medium="tactile" emma:mode="ink">
            <msink:context xmlns:msink="http://schemas.microsoft.com/ink/2010/main" type="paragraph" rotatedBoundingBox="7829,7395 17447,7395 17447,21193 7829,211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EFB9087-B39D-4198-AB6C-B3054049BAD2}" emma:medium="tactile" emma:mode="ink">
              <msink:context xmlns:msink="http://schemas.microsoft.com/ink/2010/main" type="line" rotatedBoundingBox="7829,7395 17447,7395 17447,21193 7829,21193"/>
            </emma:interpretation>
          </emma:emma>
        </inkml:annotationXML>
        <inkml:traceGroup>
          <inkml:annotationXML>
            <emma:emma xmlns:emma="http://www.w3.org/2003/04/emma" version="1.0">
              <emma:interpretation id="{B71EE53D-2F92-4F69-AAD7-F58DB738075B}" emma:medium="tactile" emma:mode="ink">
                <msink:context xmlns:msink="http://schemas.microsoft.com/ink/2010/main" type="inkWord" rotatedBoundingBox="16822,21069 17447,21069 17447,21193 16822,21193"/>
              </emma:interpretation>
            </emma:emma>
          </inkml:annotationXML>
          <inkml:trace contextRef="#ctx0" brushRef="#br0">-3706 4995 512,'84'-42'0,"249"1"0,-125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052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8711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508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359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083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176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04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125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214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2471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724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9B5AA-CCC3-419E-84DF-02E178633915}" type="datetimeFigureOut">
              <a:rPr lang="hu-HU" smtClean="0"/>
              <a:t>2017. 04. 20.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7E61-2858-4AC5-A227-5E1847B860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507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2" y="195237"/>
            <a:ext cx="4460033" cy="2959840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72" y="3365153"/>
            <a:ext cx="4460033" cy="334072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26" b="99"/>
          <a:stretch/>
        </p:blipFill>
        <p:spPr>
          <a:xfrm>
            <a:off x="5019528" y="1072791"/>
            <a:ext cx="3322379" cy="457200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6130" y="1085515"/>
            <a:ext cx="3209730" cy="455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5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31506" y="22312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54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A SZÉL</a:t>
            </a:r>
            <a:endParaRPr lang="hu-HU" sz="5400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3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002971"/>
            <a:ext cx="10515600" cy="1937658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Rajzold le,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 alakul ki a szél! Használj színeseket, ahol szükséges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5532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Melyik képhez, melyik elnevezés tartozik: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tájfun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szellő, ciklon, </a:t>
            </a:r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hurrikán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4" y="1988620"/>
            <a:ext cx="2636383" cy="2279579"/>
          </a:xfrm>
        </p:spPr>
      </p:pic>
      <p:pic>
        <p:nvPicPr>
          <p:cNvPr id="5" name="Kép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24" t="20041" r="2162"/>
          <a:stretch/>
        </p:blipFill>
        <p:spPr bwMode="auto">
          <a:xfrm>
            <a:off x="3050040" y="3875313"/>
            <a:ext cx="2590799" cy="23295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Kép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51" b="7790"/>
          <a:stretch/>
        </p:blipFill>
        <p:spPr bwMode="auto">
          <a:xfrm>
            <a:off x="5836782" y="1988620"/>
            <a:ext cx="2500404" cy="215119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Kép 6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69" b="26829"/>
          <a:stretch/>
        </p:blipFill>
        <p:spPr bwMode="auto">
          <a:xfrm>
            <a:off x="8738641" y="3362640"/>
            <a:ext cx="2800216" cy="28422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1877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219200"/>
            <a:ext cx="10515600" cy="2764971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Miért a nyári szárazföld felé fújó monszun hoz esőt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Papírkígyót készítünk és télen a meleg radiátor fölé lógatjuk. Mi történik és miért?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6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36913"/>
            <a:ext cx="10515600" cy="47400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Hogyan használta szelet az ember régen, és még napjainkban is? Írj pár példát! pl. utazás, játék,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</a:p>
          <a:p>
            <a:pPr marL="0" indent="0" algn="ctr">
              <a:buNone/>
            </a:pP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Keress példát arra a saját életedből, hogy hasznodra van a szél!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Szabadkéz 8"/>
              <p14:cNvContentPartPr/>
              <p14:nvPr/>
            </p14:nvContentPartPr>
            <p14:xfrm>
              <a:off x="2443497" y="6370831"/>
              <a:ext cx="15840" cy="0"/>
            </p14:xfrm>
          </p:contentPart>
        </mc:Choice>
        <mc:Fallback xmlns="">
          <p:pic>
            <p:nvPicPr>
              <p:cNvPr id="9" name="Szabadkéz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584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" name="Szabadkéz 25"/>
              <p14:cNvContentPartPr/>
              <p14:nvPr/>
            </p14:nvContentPartPr>
            <p14:xfrm>
              <a:off x="6056097" y="7585111"/>
              <a:ext cx="225360" cy="45000"/>
            </p14:xfrm>
          </p:contentPart>
        </mc:Choice>
        <mc:Fallback xmlns="">
          <p:pic>
            <p:nvPicPr>
              <p:cNvPr id="26" name="Szabadkéz 2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44217" y="7573231"/>
                <a:ext cx="249120" cy="6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6529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7104"/>
          </a:xfrm>
        </p:spPr>
        <p:txBody>
          <a:bodyPr>
            <a:normAutofit/>
          </a:bodyPr>
          <a:lstStyle/>
          <a:p>
            <a:pPr algn="ctr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Rajzold be a térképen az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országban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jellemző szeleket, illetve hogy hol van sok szélerőmű! Mi az összefüggés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5" b="25354"/>
          <a:stretch/>
        </p:blipFill>
        <p:spPr bwMode="auto">
          <a:xfrm>
            <a:off x="2329543" y="1937657"/>
            <a:ext cx="7598228" cy="43542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595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96</Words>
  <Application>Microsoft Office PowerPoint</Application>
  <PresentationFormat>Szélesvásznú</PresentationFormat>
  <Paragraphs>10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3" baseType="lpstr">
      <vt:lpstr>Arial</vt:lpstr>
      <vt:lpstr>Baskerville Old Face</vt:lpstr>
      <vt:lpstr>Calibri</vt:lpstr>
      <vt:lpstr>Calibri Light</vt:lpstr>
      <vt:lpstr>Times New Roman</vt:lpstr>
      <vt:lpstr>Office-téma</vt:lpstr>
      <vt:lpstr>PowerPoint bemutató</vt:lpstr>
      <vt:lpstr>A SZÉL</vt:lpstr>
      <vt:lpstr>PowerPoint bemutató</vt:lpstr>
      <vt:lpstr>Melyik képhez, melyik elnevezés tartozik: tájfun, szellő, ciklon, hurrikán</vt:lpstr>
      <vt:lpstr>Miért a nyári szárazföld felé fújó monszun hoz esőt?   Papírkígyót készítünk és télen a meleg radiátor fölé lógatjuk. Mi történik és miért?  </vt:lpstr>
      <vt:lpstr>PowerPoint bemutató</vt:lpstr>
      <vt:lpstr>Rajzold be a térképen az országban jellemző szeleket, illetve hogy hol van sok szélerőmű! Mi az összefüggés?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Imre</dc:creator>
  <cp:lastModifiedBy>Imre</cp:lastModifiedBy>
  <cp:revision>7</cp:revision>
  <dcterms:created xsi:type="dcterms:W3CDTF">2017-04-20T04:55:16Z</dcterms:created>
  <dcterms:modified xsi:type="dcterms:W3CDTF">2017-04-20T19:49:05Z</dcterms:modified>
</cp:coreProperties>
</file>