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324" r:id="rId4"/>
    <p:sldId id="298" r:id="rId5"/>
    <p:sldId id="326" r:id="rId6"/>
    <p:sldId id="264" r:id="rId7"/>
    <p:sldId id="320" r:id="rId8"/>
    <p:sldId id="304" r:id="rId9"/>
    <p:sldId id="302" r:id="rId10"/>
    <p:sldId id="290" r:id="rId11"/>
    <p:sldId id="259" r:id="rId12"/>
    <p:sldId id="269" r:id="rId13"/>
    <p:sldId id="318" r:id="rId14"/>
    <p:sldId id="283" r:id="rId15"/>
    <p:sldId id="325" r:id="rId16"/>
    <p:sldId id="322" r:id="rId17"/>
    <p:sldId id="307" r:id="rId18"/>
    <p:sldId id="319" r:id="rId19"/>
    <p:sldId id="271" r:id="rId20"/>
    <p:sldId id="308" r:id="rId21"/>
    <p:sldId id="323" r:id="rId22"/>
    <p:sldId id="321" r:id="rId23"/>
    <p:sldId id="257" r:id="rId24"/>
    <p:sldId id="273" r:id="rId25"/>
    <p:sldId id="272" r:id="rId26"/>
    <p:sldId id="274" r:id="rId27"/>
    <p:sldId id="291" r:id="rId28"/>
    <p:sldId id="275" r:id="rId29"/>
    <p:sldId id="317" r:id="rId30"/>
    <p:sldId id="26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7" autoAdjust="0"/>
  </p:normalViewPr>
  <p:slideViewPr>
    <p:cSldViewPr snapToGrid="0" snapToObjects="1">
      <p:cViewPr varScale="1">
        <p:scale>
          <a:sx n="89" d="100"/>
          <a:sy n="89" d="100"/>
        </p:scale>
        <p:origin x="-1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y nagy szovegdobo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7950" y="1412875"/>
            <a:ext cx="8928100" cy="4103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67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2015.09.28.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microsoft.com/office/2007/relationships/hdphoto" Target="../media/hdphoto11.wdp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37.jpeg"/><Relationship Id="rId5" Type="http://schemas.microsoft.com/office/2007/relationships/hdphoto" Target="../media/hdphoto13.wdp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44.png"/><Relationship Id="rId5" Type="http://schemas.microsoft.com/office/2007/relationships/hdphoto" Target="../media/hdphoto16.wdp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microsoft.com/office/2007/relationships/hdphoto" Target="../media/hdphoto19.wdp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20.wdp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hdphoto" Target="../media/hdphoto25.wdp"/><Relationship Id="rId12" Type="http://schemas.openxmlformats.org/officeDocument/2006/relationships/image" Target="../media/image65.jpeg"/><Relationship Id="rId13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microsoft.com/office/2007/relationships/hdphoto" Target="../media/hdphoto21.wdp"/><Relationship Id="rId4" Type="http://schemas.openxmlformats.org/officeDocument/2006/relationships/image" Target="../media/image61.jpeg"/><Relationship Id="rId5" Type="http://schemas.microsoft.com/office/2007/relationships/hdphoto" Target="../media/hdphoto22.wdp"/><Relationship Id="rId6" Type="http://schemas.openxmlformats.org/officeDocument/2006/relationships/image" Target="../media/image62.jpeg"/><Relationship Id="rId7" Type="http://schemas.microsoft.com/office/2007/relationships/hdphoto" Target="../media/hdphoto23.wdp"/><Relationship Id="rId8" Type="http://schemas.openxmlformats.org/officeDocument/2006/relationships/image" Target="../media/image63.jpeg"/><Relationship Id="rId9" Type="http://schemas.microsoft.com/office/2007/relationships/hdphoto" Target="../media/hdphoto24.wdp"/><Relationship Id="rId10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png"/><Relationship Id="rId8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microsoft.com/office/2007/relationships/hdphoto" Target="../media/hdphoto30.wdp"/><Relationship Id="rId7" Type="http://schemas.openxmlformats.org/officeDocument/2006/relationships/image" Target="../media/image74.png"/><Relationship Id="rId8" Type="http://schemas.microsoft.com/office/2007/relationships/hdphoto" Target="../media/hdphoto3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microsoft.com/office/2007/relationships/hdphoto" Target="../media/hdphoto33.wdp"/><Relationship Id="rId5" Type="http://schemas.openxmlformats.org/officeDocument/2006/relationships/image" Target="../media/image81.jpeg"/><Relationship Id="rId6" Type="http://schemas.microsoft.com/office/2007/relationships/hdphoto" Target="../media/hdphoto34.wdp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4" Type="http://schemas.openxmlformats.org/officeDocument/2006/relationships/image" Target="../media/image88.jpeg"/><Relationship Id="rId5" Type="http://schemas.microsoft.com/office/2007/relationships/hdphoto" Target="../media/hdphoto37.wdp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microsoft.com/office/2007/relationships/hdphoto" Target="../media/hdphoto38.wdp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8" Type="http://schemas.microsoft.com/office/2007/relationships/hdphoto" Target="../media/hdphoto3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microsoft.com/office/2007/relationships/hdphoto" Target="../media/hdphoto40.wdp"/><Relationship Id="rId5" Type="http://schemas.openxmlformats.org/officeDocument/2006/relationships/image" Target="../media/image97.jpeg"/><Relationship Id="rId6" Type="http://schemas.microsoft.com/office/2007/relationships/hdphoto" Target="../media/hdphoto41.wdp"/><Relationship Id="rId7" Type="http://schemas.openxmlformats.org/officeDocument/2006/relationships/image" Target="../media/image98.jpeg"/><Relationship Id="rId8" Type="http://schemas.microsoft.com/office/2007/relationships/hdphoto" Target="../media/hdphoto4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microsoft.com/office/2007/relationships/hdphoto" Target="../media/hdphoto4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6" Type="http://schemas.microsoft.com/office/2007/relationships/hdphoto" Target="../media/hdphoto46.wdp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Relationship Id="rId9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microsoft.com/office/2007/relationships/hdphoto" Target="../media/hdphoto7.wdp"/><Relationship Id="rId8" Type="http://schemas.openxmlformats.org/officeDocument/2006/relationships/image" Target="../media/image22.png"/><Relationship Id="rId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9.wdp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microsoft.com/office/2007/relationships/hdphoto" Target="../media/hdphoto10.wdp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359" y="2944979"/>
            <a:ext cx="8525397" cy="1470025"/>
          </a:xfrm>
        </p:spPr>
        <p:txBody>
          <a:bodyPr>
            <a:noAutofit/>
          </a:bodyPr>
          <a:lstStyle/>
          <a:p>
            <a:r>
              <a:rPr lang="en-US" sz="12000" b="1" dirty="0" err="1" smtClean="0">
                <a:solidFill>
                  <a:srgbClr val="FFF68C"/>
                </a:solidFill>
              </a:rPr>
              <a:t>F</a:t>
            </a:r>
            <a:r>
              <a:rPr lang="en-US" sz="1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ö</a:t>
            </a:r>
            <a:r>
              <a:rPr lang="en-US" sz="12000" b="1" dirty="0" smtClean="0">
                <a:solidFill>
                  <a:srgbClr val="FFF68C"/>
                </a:solidFill>
              </a:rPr>
              <a:t> </a:t>
            </a:r>
            <a:r>
              <a:rPr lang="en-US" sz="12000" b="1" dirty="0" err="1" smtClean="0">
                <a:solidFill>
                  <a:srgbClr val="FFF68C"/>
                </a:solidFill>
              </a:rPr>
              <a:t>ldrajz</a:t>
            </a:r>
            <a:r>
              <a:rPr lang="en-US" sz="8800" b="1" dirty="0" smtClean="0">
                <a:solidFill>
                  <a:srgbClr val="FFF68C"/>
                </a:solidFill>
              </a:rPr>
              <a:t> </a:t>
            </a:r>
            <a:r>
              <a:rPr lang="en-US" sz="8800" b="1" dirty="0" err="1" smtClean="0">
                <a:solidFill>
                  <a:srgbClr val="FFF68C"/>
                </a:solidFill>
              </a:rPr>
              <a:t>szakmódszertani</a:t>
            </a:r>
            <a:r>
              <a:rPr lang="en-US" sz="8800" b="1" dirty="0" smtClean="0">
                <a:solidFill>
                  <a:srgbClr val="FFF68C"/>
                </a:solidFill>
              </a:rPr>
              <a:t> </a:t>
            </a:r>
            <a:br>
              <a:rPr lang="en-US" sz="8800" b="1" dirty="0" smtClean="0">
                <a:solidFill>
                  <a:srgbClr val="FFF68C"/>
                </a:solidFill>
              </a:rPr>
            </a:br>
            <a:r>
              <a:rPr lang="en-US" sz="8800" b="1" dirty="0" smtClean="0">
                <a:solidFill>
                  <a:srgbClr val="FFF68C"/>
                </a:solidFill>
              </a:rPr>
              <a:t>labor</a:t>
            </a:r>
            <a:endParaRPr lang="en-US" sz="8800" b="1" dirty="0">
              <a:solidFill>
                <a:srgbClr val="FFF68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223" y="2120671"/>
            <a:ext cx="1296495" cy="12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mblr_mgmxj7CU3r1s080ge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259" y="-816507"/>
            <a:ext cx="5990166" cy="7893496"/>
          </a:xfrm>
          <a:prstGeom prst="rect">
            <a:avLst/>
          </a:prstGeom>
        </p:spPr>
      </p:pic>
      <p:pic>
        <p:nvPicPr>
          <p:cNvPr id="4" name="Picture 3" descr="3D_szemuve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44" y="128782"/>
            <a:ext cx="3552806" cy="349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494" y="3847131"/>
            <a:ext cx="3109434" cy="2674114"/>
          </a:xfrm>
          <a:prstGeom prst="rect">
            <a:avLst/>
          </a:prstGeom>
        </p:spPr>
      </p:pic>
      <p:pic>
        <p:nvPicPr>
          <p:cNvPr id="7" name="Picture 6" descr="DSC_024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6" y="3715738"/>
            <a:ext cx="2337263" cy="30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3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5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A </a:t>
            </a:r>
            <a:r>
              <a:rPr lang="en-US" sz="4000" b="1" dirty="0" err="1" smtClean="0"/>
              <a:t>szakmódszertani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képzést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támogató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tantermi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eszközök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969" y="3109641"/>
            <a:ext cx="7488560" cy="2724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720" y="4751956"/>
            <a:ext cx="1292435" cy="1773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12" y="4431081"/>
            <a:ext cx="2926956" cy="20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okasztal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11" y="0"/>
            <a:ext cx="45162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575191">
            <a:off x="5210213" y="-245539"/>
            <a:ext cx="5027181" cy="88652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346" b="16669"/>
          <a:stretch/>
        </p:blipFill>
        <p:spPr>
          <a:xfrm flipH="1">
            <a:off x="5255961" y="3494077"/>
            <a:ext cx="3157370" cy="2114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245" y="4796909"/>
            <a:ext cx="1892300" cy="1916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6039">
            <a:off x="6608748" y="1074143"/>
            <a:ext cx="1724002" cy="172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827" y="2590890"/>
            <a:ext cx="1401436" cy="9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7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ktatoi_kepzes_20141117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621" y="2630570"/>
            <a:ext cx="7900416" cy="3976090"/>
          </a:xfrm>
          <a:prstGeom prst="rect">
            <a:avLst/>
          </a:prstGeom>
        </p:spPr>
      </p:pic>
      <p:pic>
        <p:nvPicPr>
          <p:cNvPr id="4" name="Picture 3" descr="DSC_0103 másolat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17" y="158906"/>
            <a:ext cx="3667900" cy="42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3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zetgyujtemeny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272" y="267985"/>
            <a:ext cx="4233040" cy="3528799"/>
          </a:xfrm>
          <a:prstGeom prst="rect">
            <a:avLst/>
          </a:prstGeom>
        </p:spPr>
      </p:pic>
      <p:pic>
        <p:nvPicPr>
          <p:cNvPr id="3" name="Picture 2" descr="DSC04496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361" y="116795"/>
            <a:ext cx="3014776" cy="4467373"/>
          </a:xfrm>
          <a:prstGeom prst="rect">
            <a:avLst/>
          </a:prstGeom>
        </p:spPr>
      </p:pic>
      <p:pic>
        <p:nvPicPr>
          <p:cNvPr id="5" name="Picture 4" descr="DSC0711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71478" y="4018062"/>
            <a:ext cx="2459764" cy="2782135"/>
          </a:xfrm>
          <a:prstGeom prst="rect">
            <a:avLst/>
          </a:prstGeom>
        </p:spPr>
      </p:pic>
      <p:pic>
        <p:nvPicPr>
          <p:cNvPr id="2" name="Picture 1" descr="CIMG3553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32" y="3796784"/>
            <a:ext cx="3935632" cy="29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9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kádi Mariann\Desktop\DSC_034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06" r="1008" b="-206"/>
          <a:stretch/>
        </p:blipFill>
        <p:spPr bwMode="auto">
          <a:xfrm rot="5400000">
            <a:off x="3867685" y="1507932"/>
            <a:ext cx="6245319" cy="37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kádi Mariann\Desktop\DSC_03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r="6267"/>
          <a:stretch/>
        </p:blipFill>
        <p:spPr bwMode="auto">
          <a:xfrm rot="5400000">
            <a:off x="-1013402" y="1549689"/>
            <a:ext cx="6245321" cy="36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kfoldgomb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623" y="118421"/>
            <a:ext cx="1841895" cy="2511353"/>
          </a:xfrm>
          <a:prstGeom prst="rect">
            <a:avLst/>
          </a:prstGeom>
        </p:spPr>
      </p:pic>
      <p:pic>
        <p:nvPicPr>
          <p:cNvPr id="6" name="Picture 5" descr="Planetariu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669" y="4775060"/>
            <a:ext cx="1463392" cy="1973981"/>
          </a:xfrm>
          <a:prstGeom prst="rect">
            <a:avLst/>
          </a:prstGeom>
        </p:spPr>
      </p:pic>
      <p:pic>
        <p:nvPicPr>
          <p:cNvPr id="7" name="Picture 6" descr="Flip_chart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189" y="2826590"/>
            <a:ext cx="1982679" cy="38969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41" y="118421"/>
            <a:ext cx="2656000" cy="49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akádi Mariann\Desktop\DSC_034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44226" y="1574185"/>
            <a:ext cx="6619894" cy="37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0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2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315" y="2975707"/>
            <a:ext cx="5333685" cy="3764954"/>
          </a:xfrm>
          <a:prstGeom prst="rect">
            <a:avLst/>
          </a:prstGeom>
        </p:spPr>
      </p:pic>
      <p:pic>
        <p:nvPicPr>
          <p:cNvPr id="6" name="Picture 5" descr="DSC_0247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193" y="122967"/>
            <a:ext cx="3664169" cy="2441147"/>
          </a:xfrm>
          <a:prstGeom prst="rect">
            <a:avLst/>
          </a:prstGeom>
        </p:spPr>
      </p:pic>
      <p:pic>
        <p:nvPicPr>
          <p:cNvPr id="8" name="Picture 7" descr="DSC_024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795" y="2775769"/>
            <a:ext cx="1937361" cy="2198087"/>
          </a:xfrm>
          <a:prstGeom prst="rect">
            <a:avLst/>
          </a:prstGeom>
        </p:spPr>
      </p:pic>
      <p:pic>
        <p:nvPicPr>
          <p:cNvPr id="2" name="Picture 1" descr="IMG_0232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85" y="122967"/>
            <a:ext cx="4770585" cy="3191064"/>
          </a:xfrm>
          <a:prstGeom prst="rect">
            <a:avLst/>
          </a:prstGeom>
        </p:spPr>
      </p:pic>
      <p:pic>
        <p:nvPicPr>
          <p:cNvPr id="3" name="Picture 2" descr="borszesz_0598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5" y="3405241"/>
            <a:ext cx="2570452" cy="2157200"/>
          </a:xfrm>
          <a:prstGeom prst="rect">
            <a:avLst/>
          </a:prstGeom>
        </p:spPr>
      </p:pic>
      <p:pic>
        <p:nvPicPr>
          <p:cNvPr id="9" name="Picture 8" descr="IMG_0590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436" y="4575051"/>
            <a:ext cx="2633040" cy="19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3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7106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30888" y="464852"/>
            <a:ext cx="4368689" cy="3438990"/>
          </a:xfrm>
          <a:prstGeom prst="rect">
            <a:avLst/>
          </a:prstGeom>
        </p:spPr>
      </p:pic>
      <p:pic>
        <p:nvPicPr>
          <p:cNvPr id="6" name="Picture 5" descr="DSC07110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68" y="189789"/>
            <a:ext cx="2799980" cy="3518421"/>
          </a:xfrm>
          <a:prstGeom prst="rect">
            <a:avLst/>
          </a:prstGeom>
        </p:spPr>
      </p:pic>
      <p:pic>
        <p:nvPicPr>
          <p:cNvPr id="9" name="Picture 8" descr="DSC07083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06" y="4164168"/>
            <a:ext cx="3065848" cy="2153933"/>
          </a:xfrm>
          <a:prstGeom prst="rect">
            <a:avLst/>
          </a:prstGeom>
        </p:spPr>
      </p:pic>
      <p:pic>
        <p:nvPicPr>
          <p:cNvPr id="10" name="Picture 9" descr="DSC07079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79066" y="4279916"/>
            <a:ext cx="2686082" cy="2014562"/>
          </a:xfrm>
          <a:prstGeom prst="rect">
            <a:avLst/>
          </a:prstGeom>
        </p:spPr>
      </p:pic>
      <p:pic>
        <p:nvPicPr>
          <p:cNvPr id="11" name="Picture 10" descr="DSC07075.JPG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148" y="3944156"/>
            <a:ext cx="3576580" cy="2777872"/>
          </a:xfrm>
          <a:prstGeom prst="rect">
            <a:avLst/>
          </a:prstGeom>
        </p:spPr>
      </p:pic>
      <p:pic>
        <p:nvPicPr>
          <p:cNvPr id="5" name="Picture 4" descr="DSC07096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522" y="189789"/>
            <a:ext cx="2891866" cy="35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8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ztisztit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2" b="-22"/>
          <a:stretch>
            <a:fillRect/>
          </a:stretch>
        </p:blipFill>
        <p:spPr>
          <a:xfrm rot="5400000">
            <a:off x="-847903" y="1195652"/>
            <a:ext cx="4883769" cy="2794836"/>
          </a:xfrm>
        </p:spPr>
      </p:pic>
      <p:pic>
        <p:nvPicPr>
          <p:cNvPr id="2" name="Picture 1" descr="DSC_0251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967" y="151185"/>
            <a:ext cx="2138701" cy="4449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677" y="2792811"/>
            <a:ext cx="2931713" cy="3908951"/>
          </a:xfrm>
          <a:prstGeom prst="rect">
            <a:avLst/>
          </a:prstGeom>
        </p:spPr>
      </p:pic>
      <p:pic>
        <p:nvPicPr>
          <p:cNvPr id="5" name="Picture 4" descr="DSC_0253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243" y="84578"/>
            <a:ext cx="3161147" cy="2582363"/>
          </a:xfrm>
          <a:prstGeom prst="rect">
            <a:avLst/>
          </a:prstGeom>
        </p:spPr>
      </p:pic>
      <p:pic>
        <p:nvPicPr>
          <p:cNvPr id="6" name="Picture 5" descr="DSC_0167.JPG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77663" y="4836618"/>
            <a:ext cx="5069080" cy="18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t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75"/>
          <a:stretch/>
        </p:blipFill>
        <p:spPr>
          <a:xfrm>
            <a:off x="160580" y="901253"/>
            <a:ext cx="8811793" cy="46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9288" flipH="1">
            <a:off x="3231145" y="4115096"/>
            <a:ext cx="4624878" cy="2791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81" y="171360"/>
            <a:ext cx="890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ELTE TTK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Földrajz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 </a:t>
            </a:r>
            <a:r>
              <a:rPr lang="en-US" sz="3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és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Földtudományi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Intézet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581" y="5511001"/>
            <a:ext cx="3650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Budapest, XI.,</a:t>
            </a:r>
          </a:p>
          <a:p>
            <a:r>
              <a:rPr lang="en-US" sz="2400" b="1" dirty="0" err="1" smtClean="0"/>
              <a:t>Pázmány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Péter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sétány</a:t>
            </a:r>
            <a:r>
              <a:rPr lang="en-US" sz="2400" b="1" dirty="0" smtClean="0"/>
              <a:t> 1/c.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3012" flipH="1">
            <a:off x="4586821" y="3705486"/>
            <a:ext cx="5080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1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24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144" y="212063"/>
            <a:ext cx="6802800" cy="4300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409" y="4817755"/>
            <a:ext cx="2760028" cy="178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74" t="3878" r="6406" b="3698"/>
          <a:stretch/>
        </p:blipFill>
        <p:spPr>
          <a:xfrm>
            <a:off x="211685" y="212063"/>
            <a:ext cx="2472813" cy="2602453"/>
          </a:xfrm>
          <a:prstGeom prst="rect">
            <a:avLst/>
          </a:prstGeom>
        </p:spPr>
      </p:pic>
      <p:pic>
        <p:nvPicPr>
          <p:cNvPr id="2" name="Picture 1" descr="orsi_tamás.jpg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85" y="3077666"/>
            <a:ext cx="4299185" cy="35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2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deokamer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300">
            <a:off x="459529" y="4282859"/>
            <a:ext cx="2947847" cy="2118506"/>
          </a:xfrm>
          <a:prstGeom prst="rect">
            <a:avLst/>
          </a:prstGeom>
        </p:spPr>
      </p:pic>
      <p:pic>
        <p:nvPicPr>
          <p:cNvPr id="4" name="Picture 3" descr="Képernyőfotó 2015-09-27 - 10.00.5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4" y="43300"/>
            <a:ext cx="6184201" cy="3955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012" y="226773"/>
            <a:ext cx="2222685" cy="3295771"/>
          </a:xfrm>
          <a:prstGeom prst="rect">
            <a:avLst/>
          </a:prstGeom>
        </p:spPr>
      </p:pic>
      <p:pic>
        <p:nvPicPr>
          <p:cNvPr id="5" name="Picture 4" descr="Képernyőfotó 2015-09-27 - 9.54.46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112" y="3734199"/>
            <a:ext cx="5352585" cy="296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4886" y="3677672"/>
            <a:ext cx="3404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Vizsgáztatás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vizsgázás</a:t>
            </a:r>
            <a:r>
              <a:rPr lang="en-US" sz="2400" b="1" dirty="0" smtClean="0"/>
              <a:t> </a:t>
            </a:r>
          </a:p>
          <a:p>
            <a:r>
              <a:rPr lang="en-US" sz="2400" b="1" dirty="0" err="1" smtClean="0"/>
              <a:t>videófelvételek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készítése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364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56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073" y="1789825"/>
            <a:ext cx="3220623" cy="2790994"/>
          </a:xfrm>
          <a:prstGeom prst="rect">
            <a:avLst/>
          </a:prstGeom>
        </p:spPr>
      </p:pic>
      <p:pic>
        <p:nvPicPr>
          <p:cNvPr id="11" name="Picture 10" descr="_20150927_082006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91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657" y="4580819"/>
            <a:ext cx="3719243" cy="2277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2" y="122925"/>
            <a:ext cx="38576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684" y="122925"/>
            <a:ext cx="480747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k</a:t>
            </a:r>
            <a:r>
              <a:rPr lang="en-US" sz="2400" b="1" dirty="0" err="1" smtClean="0">
                <a:solidFill>
                  <a:schemeClr val="bg1"/>
                </a:solidFill>
              </a:rPr>
              <a:t>özoktatási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tankönyv</a:t>
            </a:r>
            <a:r>
              <a:rPr lang="en-US" sz="2400" b="1" dirty="0" smtClean="0">
                <a:solidFill>
                  <a:schemeClr val="bg1"/>
                </a:solidFill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</a:rPr>
              <a:t>és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szoftvertár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7291">
            <a:off x="7131806" y="4556592"/>
            <a:ext cx="1702669" cy="21714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122" y="405911"/>
            <a:ext cx="3345778" cy="35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57" y="119086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 </a:t>
            </a:r>
            <a:r>
              <a:rPr lang="en-US" sz="4000" b="1" dirty="0" err="1" smtClean="0"/>
              <a:t>szakmódszertani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képzést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támogató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terepi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vizsgálati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eszközök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080" y="2838025"/>
            <a:ext cx="5747577" cy="3513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62" y="4043994"/>
            <a:ext cx="3484058" cy="2705951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535" y="3666127"/>
            <a:ext cx="525538" cy="6406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420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48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2349" y="960953"/>
            <a:ext cx="5994386" cy="4495789"/>
          </a:xfrm>
          <a:prstGeom prst="rect">
            <a:avLst/>
          </a:prstGeom>
        </p:spPr>
      </p:pic>
      <p:pic>
        <p:nvPicPr>
          <p:cNvPr id="4" name="Picture 3" descr="Viscolor_koffer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4" y="211655"/>
            <a:ext cx="4071039" cy="6453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203" y="4385633"/>
            <a:ext cx="2763234" cy="2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751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49510" y="534223"/>
            <a:ext cx="5135753" cy="4073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411" y="3635472"/>
            <a:ext cx="2540000" cy="2895600"/>
          </a:xfrm>
          <a:prstGeom prst="rect">
            <a:avLst/>
          </a:prstGeom>
        </p:spPr>
      </p:pic>
      <p:pic>
        <p:nvPicPr>
          <p:cNvPr id="5" name="Picture 4" descr="IMG_0500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68" y="3268847"/>
            <a:ext cx="4551209" cy="3413407"/>
          </a:xfrm>
          <a:prstGeom prst="rect">
            <a:avLst/>
          </a:prstGeom>
        </p:spPr>
      </p:pic>
      <p:pic>
        <p:nvPicPr>
          <p:cNvPr id="6" name="Picture 5" descr="IMG_050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7" y="222064"/>
            <a:ext cx="4551210" cy="3413408"/>
          </a:xfrm>
          <a:prstGeom prst="rect">
            <a:avLst/>
          </a:prstGeom>
        </p:spPr>
      </p:pic>
      <p:pic>
        <p:nvPicPr>
          <p:cNvPr id="4" name="Picture 3" descr="IMG_0480.JPG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975" y="4320104"/>
            <a:ext cx="2212389" cy="23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2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dojaras_alloma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26" r="-25526"/>
          <a:stretch>
            <a:fillRect/>
          </a:stretch>
        </p:blipFill>
        <p:spPr>
          <a:xfrm>
            <a:off x="2614920" y="2297968"/>
            <a:ext cx="7816951" cy="429902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 descr="Ph_mero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015" y="221588"/>
            <a:ext cx="2992044" cy="2428358"/>
          </a:xfrm>
          <a:prstGeom prst="rect">
            <a:avLst/>
          </a:prstGeom>
        </p:spPr>
      </p:pic>
      <p:pic>
        <p:nvPicPr>
          <p:cNvPr id="6" name="Picture 5" descr="termodigrometer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278" y="115760"/>
            <a:ext cx="1767041" cy="2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186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75" y="312812"/>
            <a:ext cx="5372168" cy="3021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3092111"/>
            <a:ext cx="2540000" cy="3810000"/>
          </a:xfrm>
          <a:prstGeom prst="rect">
            <a:avLst/>
          </a:prstGeom>
        </p:spPr>
      </p:pic>
      <p:pic>
        <p:nvPicPr>
          <p:cNvPr id="6" name="Picture 5" descr="IMG_158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2110"/>
            <a:ext cx="6479327" cy="3765889"/>
          </a:xfrm>
          <a:prstGeom prst="rect">
            <a:avLst/>
          </a:prstGeom>
        </p:spPr>
      </p:pic>
      <p:pic>
        <p:nvPicPr>
          <p:cNvPr id="4" name="Picture 3" descr="DSC_0164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34239">
            <a:off x="85556" y="1153980"/>
            <a:ext cx="3044170" cy="12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jolo_digitalis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39" y="2827107"/>
            <a:ext cx="2605751" cy="3660202"/>
          </a:xfrm>
          <a:prstGeom prst="rect">
            <a:avLst/>
          </a:prstGeom>
        </p:spPr>
      </p:pic>
      <p:pic>
        <p:nvPicPr>
          <p:cNvPr id="2" name="Picture 1" descr="Untitledm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30" y="1395061"/>
            <a:ext cx="4736276" cy="4285202"/>
          </a:xfrm>
          <a:prstGeom prst="rect">
            <a:avLst/>
          </a:prstGeom>
        </p:spPr>
      </p:pic>
      <p:pic>
        <p:nvPicPr>
          <p:cNvPr id="4" name="Picture 3" descr="Latcso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-5686"/>
          <a:stretch/>
        </p:blipFill>
        <p:spPr>
          <a:xfrm>
            <a:off x="0" y="0"/>
            <a:ext cx="2887977" cy="2736397"/>
          </a:xfrm>
          <a:prstGeom prst="rect">
            <a:avLst/>
          </a:prstGeom>
        </p:spPr>
      </p:pic>
      <p:pic>
        <p:nvPicPr>
          <p:cNvPr id="6" name="Picture 5" descr="walky_talky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232" y="4732001"/>
            <a:ext cx="3703026" cy="1936726"/>
          </a:xfrm>
          <a:prstGeom prst="rect">
            <a:avLst/>
          </a:prstGeom>
        </p:spPr>
      </p:pic>
      <p:pic>
        <p:nvPicPr>
          <p:cNvPr id="7" name="Picture 6" descr="Fenykepezogep.JPG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5813549" y="180275"/>
            <a:ext cx="3173708" cy="21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kádi Mariann\Desktop\DSC_03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" y="636494"/>
            <a:ext cx="8932832" cy="5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6419" flipH="1">
            <a:off x="4010438" y="3810373"/>
            <a:ext cx="5179262" cy="27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kádi Mariann\Desktop\_20150928_0714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14" y="148419"/>
            <a:ext cx="5362833" cy="35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kádi Mariann\Desktop\_20150928_0715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59" y="3516359"/>
            <a:ext cx="5068868" cy="32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kádi Mariann\Desktop\_20150928_07141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t="5483" r="4905" b="6790"/>
          <a:stretch/>
        </p:blipFill>
        <p:spPr bwMode="auto">
          <a:xfrm>
            <a:off x="150459" y="148419"/>
            <a:ext cx="3200400" cy="31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kádi Mariann\Desktop\DSC_033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63"/>
          <a:stretch/>
        </p:blipFill>
        <p:spPr bwMode="auto">
          <a:xfrm>
            <a:off x="4693142" y="3875649"/>
            <a:ext cx="4347705" cy="28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398537" y="1483967"/>
            <a:ext cx="271145" cy="285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1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51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8" r="3496" b="19599"/>
          <a:stretch/>
        </p:blipFill>
        <p:spPr>
          <a:xfrm>
            <a:off x="707833" y="3972974"/>
            <a:ext cx="6324979" cy="2770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64" y="6281404"/>
            <a:ext cx="319585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</a:rPr>
              <a:t>oktatói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szoba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és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szertár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164" y="5646189"/>
            <a:ext cx="17823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1-224</a:t>
            </a:r>
            <a:r>
              <a:rPr lang="en-US" sz="2400" b="1" dirty="0" smtClean="0">
                <a:solidFill>
                  <a:srgbClr val="000000"/>
                </a:solidFill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</a:rPr>
              <a:t>szoba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 descr="C:\Users\Makádi Mariann\Desktop\DSC_033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10658"/>
          <a:stretch/>
        </p:blipFill>
        <p:spPr bwMode="auto">
          <a:xfrm>
            <a:off x="115164" y="119374"/>
            <a:ext cx="6245296" cy="41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kádi Mariann\Desktop\DSC_033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 b="5289"/>
          <a:stretch/>
        </p:blipFill>
        <p:spPr bwMode="auto">
          <a:xfrm rot="5400000">
            <a:off x="4405064" y="2138077"/>
            <a:ext cx="5955267" cy="32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71756" y="-727357"/>
            <a:ext cx="5397132" cy="404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2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lla2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696864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394" y="3070100"/>
            <a:ext cx="1358900" cy="179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572" y="6086512"/>
            <a:ext cx="5323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Déli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épület</a:t>
            </a:r>
            <a:r>
              <a:rPr lang="en-US" sz="3200" b="1" dirty="0" smtClean="0"/>
              <a:t> -225. (Bulla) </a:t>
            </a:r>
            <a:r>
              <a:rPr lang="en-US" sz="3200" b="1" dirty="0" err="1" smtClean="0"/>
              <a:t>tere</a:t>
            </a:r>
            <a:r>
              <a:rPr lang="en-US" sz="3200" b="1" dirty="0" err="1"/>
              <a:t>m</a:t>
            </a:r>
            <a:endParaRPr lang="en-US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0595" flipH="1" flipV="1">
            <a:off x="5123366" y="2600276"/>
            <a:ext cx="5402263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52903" flipH="1">
            <a:off x="4099434" y="2961090"/>
            <a:ext cx="5080000" cy="31877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25364"/>
            <a:ext cx="9144000" cy="1143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S</a:t>
            </a:r>
            <a:r>
              <a:rPr lang="en-US" sz="3200" b="1" dirty="0" err="1" smtClean="0"/>
              <a:t>zakmódszertani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laborhelyiség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3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1410273"/>
            <a:ext cx="9144000" cy="51435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784195" y="964285"/>
            <a:ext cx="3659112" cy="891975"/>
          </a:xfrm>
          <a:prstGeom prst="wedgeEllipseCallout">
            <a:avLst>
              <a:gd name="adj1" fmla="val 14704"/>
              <a:gd name="adj2" fmla="val 81144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interaktív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tábla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helye</a:t>
            </a:r>
            <a:endParaRPr lang="en-US" sz="2000" b="1" dirty="0"/>
          </a:p>
        </p:txBody>
      </p:sp>
      <p:sp>
        <p:nvSpPr>
          <p:cNvPr id="7" name="Oval Callout 6"/>
          <p:cNvSpPr/>
          <p:nvPr/>
        </p:nvSpPr>
        <p:spPr>
          <a:xfrm>
            <a:off x="4672172" y="252884"/>
            <a:ext cx="3659112" cy="891975"/>
          </a:xfrm>
          <a:prstGeom prst="wedgeEllipseCallout">
            <a:avLst>
              <a:gd name="adj1" fmla="val -22072"/>
              <a:gd name="adj2" fmla="val 164195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</a:t>
            </a:r>
            <a:r>
              <a:rPr lang="en-US" sz="2000" b="1" dirty="0" err="1" smtClean="0"/>
              <a:t>érképtartó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szekrény</a:t>
            </a:r>
            <a:endParaRPr lang="en-US" sz="2000" b="1" dirty="0"/>
          </a:p>
        </p:txBody>
      </p:sp>
      <p:sp>
        <p:nvSpPr>
          <p:cNvPr id="8" name="Oval Callout 7"/>
          <p:cNvSpPr/>
          <p:nvPr/>
        </p:nvSpPr>
        <p:spPr>
          <a:xfrm>
            <a:off x="6274923" y="1410272"/>
            <a:ext cx="2642272" cy="891975"/>
          </a:xfrm>
          <a:prstGeom prst="wedgeEllipseCallout">
            <a:avLst>
              <a:gd name="adj1" fmla="val 6853"/>
              <a:gd name="adj2" fmla="val 87924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d</a:t>
            </a:r>
            <a:r>
              <a:rPr lang="en-US" sz="2000" b="1" dirty="0" err="1" smtClean="0"/>
              <a:t>omborzati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modellsorozat</a:t>
            </a:r>
            <a:endParaRPr lang="en-US" sz="2000" b="1" dirty="0"/>
          </a:p>
        </p:txBody>
      </p:sp>
      <p:sp>
        <p:nvSpPr>
          <p:cNvPr id="9" name="Oval Callout 8"/>
          <p:cNvSpPr/>
          <p:nvPr/>
        </p:nvSpPr>
        <p:spPr>
          <a:xfrm>
            <a:off x="589692" y="2491225"/>
            <a:ext cx="2661172" cy="891975"/>
          </a:xfrm>
          <a:prstGeom prst="wedgeEllipseCallo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tábla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vetítővászonnal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36083" y="279839"/>
            <a:ext cx="1844676" cy="891975"/>
          </a:xfrm>
          <a:prstGeom prst="wedgeEllipseCallout">
            <a:avLst>
              <a:gd name="adj1" fmla="val -29849"/>
              <a:gd name="adj2" fmla="val 15911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fémtábla</a:t>
            </a:r>
            <a:endParaRPr lang="en-US" sz="2000" b="1" dirty="0"/>
          </a:p>
        </p:txBody>
      </p:sp>
      <p:sp>
        <p:nvSpPr>
          <p:cNvPr id="11" name="Oval Callout 10"/>
          <p:cNvSpPr/>
          <p:nvPr/>
        </p:nvSpPr>
        <p:spPr>
          <a:xfrm>
            <a:off x="2691414" y="4241658"/>
            <a:ext cx="2464608" cy="891975"/>
          </a:xfrm>
          <a:prstGeom prst="wedgeEllipseCallout">
            <a:avLst>
              <a:gd name="adj1" fmla="val 36222"/>
              <a:gd name="adj2" fmla="val -76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homokasztal</a:t>
            </a:r>
            <a:endParaRPr lang="en-US" sz="2000" b="1" dirty="0"/>
          </a:p>
        </p:txBody>
      </p:sp>
      <p:sp>
        <p:nvSpPr>
          <p:cNvPr id="12" name="Oval Callout 11"/>
          <p:cNvSpPr/>
          <p:nvPr/>
        </p:nvSpPr>
        <p:spPr>
          <a:xfrm>
            <a:off x="5207052" y="4174625"/>
            <a:ext cx="2135742" cy="891975"/>
          </a:xfrm>
          <a:prstGeom prst="wedgeEllipseCallout">
            <a:avLst>
              <a:gd name="adj1" fmla="val 8194"/>
              <a:gd name="adj2" fmla="val -10021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clipboard</a:t>
            </a:r>
            <a:endParaRPr lang="en-US" sz="2000" b="1" dirty="0"/>
          </a:p>
        </p:txBody>
      </p:sp>
      <p:sp>
        <p:nvSpPr>
          <p:cNvPr id="13" name="Oval Callout 12"/>
          <p:cNvSpPr/>
          <p:nvPr/>
        </p:nvSpPr>
        <p:spPr>
          <a:xfrm>
            <a:off x="6917535" y="4916182"/>
            <a:ext cx="2086601" cy="891975"/>
          </a:xfrm>
          <a:prstGeom prst="wedgeEllipseCallout">
            <a:avLst>
              <a:gd name="adj1" fmla="val -23414"/>
              <a:gd name="adj2" fmla="val -14258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w</a:t>
            </a:r>
            <a:r>
              <a:rPr lang="en-US" sz="2000" b="1" dirty="0" err="1" smtClean="0"/>
              <a:t>ifi</a:t>
            </a:r>
            <a:r>
              <a:rPr lang="en-US" sz="2000" b="1" dirty="0" smtClean="0"/>
              <a:t> portal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2901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lla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88258" y="161362"/>
            <a:ext cx="6364942" cy="3580280"/>
          </a:xfrm>
          <a:prstGeom prst="rect">
            <a:avLst/>
          </a:prstGeom>
        </p:spPr>
      </p:pic>
      <p:pic>
        <p:nvPicPr>
          <p:cNvPr id="2050" name="Picture 2" descr="C:\Users\Makádi Mariann\Desktop\DSC_03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9850" y="-4410074"/>
            <a:ext cx="3776400" cy="21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kádi Mariann\Desktop\DSC_034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07" y="3477492"/>
            <a:ext cx="5733684" cy="32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0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0416"/>
            <a:ext cx="9144000" cy="3607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5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A </a:t>
            </a:r>
            <a:r>
              <a:rPr lang="en-US" sz="4000" b="1" dirty="0" err="1" smtClean="0"/>
              <a:t>szakmódszertani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képzést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támogató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audiovizuális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eszközök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864" y="4051682"/>
            <a:ext cx="9522006" cy="20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236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18" y="2845808"/>
            <a:ext cx="3000524" cy="3545211"/>
          </a:xfrm>
          <a:prstGeom prst="rect">
            <a:avLst/>
          </a:prstGeom>
        </p:spPr>
      </p:pic>
      <p:pic>
        <p:nvPicPr>
          <p:cNvPr id="5" name="Picture 4" descr="DSC_023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673" y="173050"/>
            <a:ext cx="4513514" cy="424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18" y="286066"/>
            <a:ext cx="4058081" cy="2094433"/>
          </a:xfrm>
          <a:prstGeom prst="rect">
            <a:avLst/>
          </a:prstGeom>
        </p:spPr>
      </p:pic>
      <p:pic>
        <p:nvPicPr>
          <p:cNvPr id="6" name="Picture 5" descr="DSC_0166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28668" y="4167985"/>
            <a:ext cx="2402351" cy="2686083"/>
          </a:xfrm>
          <a:prstGeom prst="rect">
            <a:avLst/>
          </a:prstGeom>
        </p:spPr>
      </p:pic>
      <p:pic>
        <p:nvPicPr>
          <p:cNvPr id="9" name="Picture 8" descr="Kingston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4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243">
            <a:off x="6002078" y="4734762"/>
            <a:ext cx="2919551" cy="18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7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706" y="1763059"/>
            <a:ext cx="55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77" y="248394"/>
            <a:ext cx="2322498" cy="3807374"/>
          </a:xfrm>
          <a:prstGeom prst="rect">
            <a:avLst/>
          </a:prstGeom>
        </p:spPr>
      </p:pic>
      <p:pic>
        <p:nvPicPr>
          <p:cNvPr id="8" name="Picture 7" descr="DSC_0175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4344">
            <a:off x="6931232" y="1941694"/>
            <a:ext cx="1733752" cy="2025864"/>
          </a:xfrm>
          <a:prstGeom prst="rect">
            <a:avLst/>
          </a:prstGeom>
        </p:spPr>
      </p:pic>
      <p:pic>
        <p:nvPicPr>
          <p:cNvPr id="6" name="Picture 5" descr="DSC_023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018" y="3798620"/>
            <a:ext cx="3819160" cy="2966997"/>
          </a:xfrm>
          <a:prstGeom prst="rect">
            <a:avLst/>
          </a:prstGeom>
        </p:spPr>
      </p:pic>
      <p:pic>
        <p:nvPicPr>
          <p:cNvPr id="10" name="Picture 9" descr="_20150720_08434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126" y="4055768"/>
            <a:ext cx="3406874" cy="2709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40680" y="1107363"/>
            <a:ext cx="1954175" cy="2781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464" y="128125"/>
            <a:ext cx="3919323" cy="16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1191</TotalTime>
  <Words>86</Words>
  <Application>Microsoft Macintosh PowerPoint</Application>
  <PresentationFormat>On-screen Show (4:3)</PresentationFormat>
  <Paragraphs>23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 Black </vt:lpstr>
      <vt:lpstr>Fö ldrajz szakmódszertani  labor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szakmódszertani képzést támogató audiovizuális eszközök</vt:lpstr>
      <vt:lpstr>PowerPoint Presentation</vt:lpstr>
      <vt:lpstr>PowerPoint Presentation</vt:lpstr>
      <vt:lpstr>PowerPoint Presentation</vt:lpstr>
      <vt:lpstr>A szakmódszertani képzést támogató tantermi eszközök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szakmódszertani képzést támogató terepi vizsgálati eszközök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koborc1@t-online.hu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földrajz szakmódszertani labor létrehozása</dc:title>
  <dc:creator>Makádi Mariann</dc:creator>
  <cp:lastModifiedBy>Makádi Mariann</cp:lastModifiedBy>
  <cp:revision>90</cp:revision>
  <dcterms:created xsi:type="dcterms:W3CDTF">2015-07-07T14:59:39Z</dcterms:created>
  <dcterms:modified xsi:type="dcterms:W3CDTF">2015-09-28T15:08:50Z</dcterms:modified>
</cp:coreProperties>
</file>