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2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07DF-A590-4F5B-8036-A5C0268B43E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6971-3BF8-412C-9C3E-30244B4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-1"/>
            <a:ext cx="8279952" cy="5866733"/>
          </a:xfrm>
        </p:spPr>
      </p:pic>
      <p:sp>
        <p:nvSpPr>
          <p:cNvPr id="5" name="Szövegdoboz 4"/>
          <p:cNvSpPr txBox="1"/>
          <p:nvPr/>
        </p:nvSpPr>
        <p:spPr>
          <a:xfrm>
            <a:off x="368490" y="5895833"/>
            <a:ext cx="2879677" cy="7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6479" y="6048231"/>
            <a:ext cx="287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Óceáni éghajlat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09319" y="6048231"/>
            <a:ext cx="345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92D050"/>
                </a:solidFill>
              </a:rPr>
              <a:t>Kontinentális éghajlat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50913" y="6048231"/>
            <a:ext cx="320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Mediterrán éghajlat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553433" y="6048231"/>
            <a:ext cx="263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Hegyvidéki </a:t>
            </a:r>
            <a:r>
              <a:rPr lang="hu-HU" sz="2800" b="1" dirty="0" err="1" smtClean="0">
                <a:solidFill>
                  <a:schemeClr val="accent2">
                    <a:lumMod val="50000"/>
                  </a:schemeClr>
                </a:solidFill>
              </a:rPr>
              <a:t>égh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532047" y="4622759"/>
            <a:ext cx="91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Róma</a:t>
            </a:r>
            <a:endParaRPr lang="en-US" sz="2400" dirty="0"/>
          </a:p>
        </p:txBody>
      </p:sp>
      <p:sp>
        <p:nvSpPr>
          <p:cNvPr id="11" name="Téglalap 10"/>
          <p:cNvSpPr/>
          <p:nvPr/>
        </p:nvSpPr>
        <p:spPr>
          <a:xfrm>
            <a:off x="4264136" y="2193457"/>
            <a:ext cx="1267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Glasgow</a:t>
            </a:r>
            <a:endParaRPr lang="en-US" sz="2400" b="1" dirty="0"/>
          </a:p>
        </p:txBody>
      </p:sp>
      <p:sp>
        <p:nvSpPr>
          <p:cNvPr id="12" name="Téglalap 11"/>
          <p:cNvSpPr/>
          <p:nvPr/>
        </p:nvSpPr>
        <p:spPr>
          <a:xfrm>
            <a:off x="6451914" y="3446484"/>
            <a:ext cx="3432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/>
              <a:t>Lomnici</a:t>
            </a:r>
            <a:r>
              <a:rPr lang="hu-HU" sz="2400" b="1" dirty="0"/>
              <a:t>- csúcs </a:t>
            </a:r>
            <a:r>
              <a:rPr lang="hu-HU" b="1" i="1" dirty="0"/>
              <a:t>(Magas Tátra)</a:t>
            </a:r>
            <a:endParaRPr lang="en-US" b="1" i="1" dirty="0"/>
          </a:p>
        </p:txBody>
      </p:sp>
      <p:sp>
        <p:nvSpPr>
          <p:cNvPr id="13" name="Téglalap 12"/>
          <p:cNvSpPr/>
          <p:nvPr/>
        </p:nvSpPr>
        <p:spPr>
          <a:xfrm>
            <a:off x="6269027" y="3840451"/>
            <a:ext cx="1388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Budapest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3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1645" y="1681163"/>
            <a:ext cx="2394731" cy="82391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Óceáni </a:t>
            </a: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</a:rPr>
              <a:t>égh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.: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7401" y="2505076"/>
            <a:ext cx="2763220" cy="2257994"/>
          </a:xfrm>
        </p:spPr>
        <p:txBody>
          <a:bodyPr/>
          <a:lstStyle/>
          <a:p>
            <a:r>
              <a:rPr lang="hu-HU" u="sng" dirty="0" smtClean="0"/>
              <a:t>Nyár:</a:t>
            </a:r>
            <a:r>
              <a:rPr lang="hu-HU" dirty="0" smtClean="0"/>
              <a:t>  </a:t>
            </a:r>
            <a:r>
              <a:rPr lang="hu-HU" i="1" dirty="0" smtClean="0"/>
              <a:t>hűvös</a:t>
            </a:r>
            <a:endParaRPr lang="hu-HU" i="1" u="sng" dirty="0" smtClean="0"/>
          </a:p>
          <a:p>
            <a:r>
              <a:rPr lang="hu-HU" u="sng" dirty="0" smtClean="0"/>
              <a:t>Tél:</a:t>
            </a:r>
            <a:r>
              <a:rPr lang="hu-HU" dirty="0" smtClean="0"/>
              <a:t> </a:t>
            </a:r>
            <a:r>
              <a:rPr lang="hu-HU" i="1" dirty="0" smtClean="0"/>
              <a:t>enyhe</a:t>
            </a:r>
            <a:endParaRPr lang="hu-HU" i="1" u="sng" dirty="0" smtClean="0"/>
          </a:p>
          <a:p>
            <a:r>
              <a:rPr lang="hu-HU" u="sng" dirty="0" smtClean="0"/>
              <a:t>Hőingás: </a:t>
            </a:r>
            <a:r>
              <a:rPr lang="hu-HU" i="1" dirty="0" smtClean="0"/>
              <a:t>11°C</a:t>
            </a:r>
          </a:p>
          <a:p>
            <a:r>
              <a:rPr lang="hu-HU" u="sng" dirty="0" smtClean="0"/>
              <a:t>Csap.:</a:t>
            </a:r>
            <a:r>
              <a:rPr lang="hu-HU" dirty="0" smtClean="0"/>
              <a:t> </a:t>
            </a:r>
            <a:r>
              <a:rPr lang="hu-HU" i="1" dirty="0" smtClean="0"/>
              <a:t>1126 mm</a:t>
            </a:r>
            <a:endParaRPr lang="en-US" i="1" u="sng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207223" cy="82391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FFC000"/>
                </a:solidFill>
              </a:rPr>
              <a:t>Mediterrán </a:t>
            </a:r>
            <a:r>
              <a:rPr lang="hu-HU" sz="3200" dirty="0" err="1" smtClean="0">
                <a:solidFill>
                  <a:srgbClr val="FFC000"/>
                </a:solidFill>
              </a:rPr>
              <a:t>égh</a:t>
            </a:r>
            <a:r>
              <a:rPr lang="hu-HU" sz="3200" dirty="0" smtClean="0">
                <a:solidFill>
                  <a:srgbClr val="FFC000"/>
                </a:solidFill>
              </a:rPr>
              <a:t>.: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3207223" cy="3226985"/>
          </a:xfrm>
        </p:spPr>
        <p:txBody>
          <a:bodyPr/>
          <a:lstStyle/>
          <a:p>
            <a:r>
              <a:rPr lang="hu-HU" u="sng" dirty="0" smtClean="0"/>
              <a:t>Nyár:</a:t>
            </a:r>
            <a:r>
              <a:rPr lang="hu-HU" dirty="0" smtClean="0"/>
              <a:t>  </a:t>
            </a:r>
            <a:r>
              <a:rPr lang="hu-HU" i="1" dirty="0" smtClean="0"/>
              <a:t>forró, száraz</a:t>
            </a:r>
            <a:endParaRPr lang="hu-HU" i="1" u="sng" dirty="0" smtClean="0"/>
          </a:p>
          <a:p>
            <a:r>
              <a:rPr lang="hu-HU" u="sng" dirty="0" smtClean="0"/>
              <a:t>Tél:</a:t>
            </a:r>
            <a:r>
              <a:rPr lang="hu-HU" dirty="0" smtClean="0"/>
              <a:t> </a:t>
            </a:r>
            <a:r>
              <a:rPr lang="hu-HU" i="1" dirty="0" smtClean="0"/>
              <a:t>enyhe</a:t>
            </a:r>
            <a:endParaRPr lang="hu-HU" i="1" u="sng" dirty="0" smtClean="0"/>
          </a:p>
          <a:p>
            <a:r>
              <a:rPr lang="hu-HU" u="sng" dirty="0" smtClean="0"/>
              <a:t>Hőingás: </a:t>
            </a:r>
            <a:r>
              <a:rPr lang="hu-HU" i="1" dirty="0" smtClean="0"/>
              <a:t>18</a:t>
            </a:r>
            <a:r>
              <a:rPr lang="hu-HU" i="1" dirty="0" smtClean="0"/>
              <a:t>°C</a:t>
            </a:r>
          </a:p>
          <a:p>
            <a:r>
              <a:rPr lang="hu-HU" u="sng" dirty="0" smtClean="0"/>
              <a:t>Csap.:</a:t>
            </a:r>
            <a:r>
              <a:rPr lang="hu-HU" dirty="0" smtClean="0"/>
              <a:t> </a:t>
            </a:r>
            <a:r>
              <a:rPr lang="hu-HU" i="1" dirty="0" smtClean="0"/>
              <a:t>800 </a:t>
            </a:r>
            <a:r>
              <a:rPr lang="hu-HU" i="1" dirty="0" smtClean="0"/>
              <a:t>mm</a:t>
            </a:r>
            <a:endParaRPr lang="en-US" i="1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2780731" y="1920300"/>
            <a:ext cx="334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</a:rPr>
              <a:t>Kontinentális </a:t>
            </a:r>
            <a:r>
              <a:rPr lang="hu-HU" sz="3200" b="1" dirty="0" err="1" smtClean="0">
                <a:solidFill>
                  <a:srgbClr val="92D050"/>
                </a:solidFill>
              </a:rPr>
              <a:t>égh</a:t>
            </a:r>
            <a:r>
              <a:rPr lang="hu-HU" sz="3200" b="1" dirty="0" smtClean="0">
                <a:solidFill>
                  <a:srgbClr val="92D050"/>
                </a:solidFill>
              </a:rPr>
              <a:t>.: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736376" y="2516301"/>
            <a:ext cx="3070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Nyár:</a:t>
            </a:r>
            <a:r>
              <a:rPr lang="hu-HU" sz="2800" dirty="0" smtClean="0"/>
              <a:t> </a:t>
            </a:r>
            <a:r>
              <a:rPr lang="hu-HU" sz="2800" i="1" dirty="0" smtClean="0"/>
              <a:t>meleg</a:t>
            </a:r>
            <a:endParaRPr lang="hu-HU" sz="2800" i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Tél:</a:t>
            </a:r>
            <a:r>
              <a:rPr lang="hu-HU" sz="2800" i="1" dirty="0" smtClean="0"/>
              <a:t> hideg</a:t>
            </a:r>
            <a:endParaRPr lang="hu-HU" sz="2800" i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Hőingás:</a:t>
            </a:r>
            <a:r>
              <a:rPr lang="hu-HU" sz="2800" dirty="0" smtClean="0"/>
              <a:t> </a:t>
            </a:r>
            <a:r>
              <a:rPr lang="hu-HU" sz="2800" i="1" dirty="0" smtClean="0"/>
              <a:t>24</a:t>
            </a:r>
            <a:r>
              <a:rPr lang="hu-HU" sz="2800" i="1" dirty="0" smtClean="0"/>
              <a:t>°C</a:t>
            </a:r>
            <a:endParaRPr lang="hu-HU" sz="28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Csap.: </a:t>
            </a:r>
            <a:r>
              <a:rPr lang="hu-HU" sz="2800" i="1" dirty="0" smtClean="0"/>
              <a:t>630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i="1" u="sng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9423777" y="1920300"/>
            <a:ext cx="276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Hegyvid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égh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.: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379422" y="2606722"/>
            <a:ext cx="2958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Nyár:</a:t>
            </a:r>
            <a:r>
              <a:rPr lang="hu-HU" sz="2800" dirty="0" smtClean="0"/>
              <a:t>  </a:t>
            </a:r>
            <a:r>
              <a:rPr lang="hu-HU" sz="2800" i="1" dirty="0" smtClean="0"/>
              <a:t>hűvös</a:t>
            </a:r>
            <a:endParaRPr lang="hu-HU" sz="2800" i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Tél:</a:t>
            </a:r>
            <a:r>
              <a:rPr lang="hu-HU" sz="2800" dirty="0" smtClean="0"/>
              <a:t> </a:t>
            </a:r>
            <a:r>
              <a:rPr lang="hu-HU" sz="2800" i="1" dirty="0" smtClean="0"/>
              <a:t>hideg</a:t>
            </a:r>
            <a:endParaRPr lang="hu-HU" sz="2800" i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Hőingás</a:t>
            </a:r>
            <a:r>
              <a:rPr lang="hu-HU" sz="2800" dirty="0" smtClean="0"/>
              <a:t>: </a:t>
            </a:r>
            <a:r>
              <a:rPr lang="hu-HU" sz="2800" i="1" dirty="0" smtClean="0"/>
              <a:t>15°C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 smtClean="0"/>
              <a:t>Csap.:</a:t>
            </a:r>
            <a:r>
              <a:rPr lang="hu-HU" sz="2800" dirty="0" smtClean="0"/>
              <a:t> </a:t>
            </a:r>
            <a:endParaRPr lang="hu-HU" sz="2800" i="1" dirty="0"/>
          </a:p>
          <a:p>
            <a:r>
              <a:rPr lang="hu-HU" sz="2800" i="1" dirty="0" smtClean="0"/>
              <a:t>      kb.1500 mm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1948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2853" y="365126"/>
            <a:ext cx="7949822" cy="549274"/>
          </a:xfrm>
        </p:spPr>
        <p:txBody>
          <a:bodyPr>
            <a:normAutofit fontScale="90000"/>
          </a:bodyPr>
          <a:lstStyle/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</a:rPr>
              <a:t>Óceáni:</a:t>
            </a:r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2853" y="1102105"/>
            <a:ext cx="8426355" cy="509878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Gyapjú termékek, híres sajtok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400" u="sng" dirty="0" smtClean="0">
                <a:solidFill>
                  <a:schemeClr val="accent6"/>
                </a:solidFill>
                <a:latin typeface="+mj-lt"/>
              </a:rPr>
              <a:t>Kontinentális:</a:t>
            </a:r>
          </a:p>
          <a:p>
            <a:r>
              <a:rPr lang="hu-HU" dirty="0" smtClean="0"/>
              <a:t>Sió baracklé, almalé, körtelé. Búza, kukorica, napraforgó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4400" u="sng" dirty="0" smtClean="0">
                <a:solidFill>
                  <a:schemeClr val="accent2"/>
                </a:solidFill>
                <a:latin typeface="+mj-lt"/>
              </a:rPr>
              <a:t>Mediterrán:</a:t>
            </a:r>
          </a:p>
          <a:p>
            <a:r>
              <a:rPr lang="hu-HU" dirty="0" smtClean="0"/>
              <a:t>Gránátalma, </a:t>
            </a:r>
            <a:r>
              <a:rPr lang="hu-HU" dirty="0" err="1" smtClean="0"/>
              <a:t>olivabogyó</a:t>
            </a:r>
            <a:r>
              <a:rPr lang="hu-HU" dirty="0" smtClean="0"/>
              <a:t>, </a:t>
            </a:r>
            <a:r>
              <a:rPr lang="hu-HU" dirty="0" err="1" smtClean="0"/>
              <a:t>olivaolaj</a:t>
            </a:r>
            <a:r>
              <a:rPr lang="hu-HU" dirty="0" smtClean="0"/>
              <a:t>, narancs, mandarin, citrom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Hegyvidéki:</a:t>
            </a:r>
          </a:p>
          <a:p>
            <a:r>
              <a:rPr lang="hu-HU" sz="3000" dirty="0" smtClean="0"/>
              <a:t>Milka, </a:t>
            </a:r>
            <a:r>
              <a:rPr lang="hu-HU" sz="3000" dirty="0" err="1"/>
              <a:t>T</a:t>
            </a:r>
            <a:r>
              <a:rPr lang="hu-HU" sz="3000" dirty="0" err="1" smtClean="0"/>
              <a:t>oblerone</a:t>
            </a:r>
            <a:endParaRPr lang="hu-HU" sz="3000" dirty="0" smtClean="0"/>
          </a:p>
          <a:p>
            <a:pPr marL="0" indent="0">
              <a:buNone/>
            </a:pPr>
            <a:endParaRPr lang="en-US" sz="4400" dirty="0">
              <a:latin typeface="Calibri 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" y="0"/>
            <a:ext cx="2477069" cy="16513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" y="1651379"/>
            <a:ext cx="2477069" cy="16084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828" b="2997"/>
          <a:stretch/>
        </p:blipFill>
        <p:spPr>
          <a:xfrm>
            <a:off x="247315" y="3259866"/>
            <a:ext cx="2482237" cy="14759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" y="4781527"/>
            <a:ext cx="2482237" cy="19857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7" y="1797544"/>
            <a:ext cx="4069758" cy="236672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614417" y="3902663"/>
            <a:ext cx="294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Egyenlítői éghajlat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1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50125" y="2101755"/>
            <a:ext cx="12610531" cy="1310185"/>
          </a:xfrm>
        </p:spPr>
        <p:txBody>
          <a:bodyPr/>
          <a:lstStyle/>
          <a:p>
            <a:r>
              <a:rPr lang="hu-HU" dirty="0" smtClean="0"/>
              <a:t> „Ha Katalin locsog, a karácsony kopog”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97457" y="855745"/>
            <a:ext cx="7128680" cy="82292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Katalin nap: nov. 25.</a:t>
            </a:r>
            <a:endParaRPr lang="en-US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739487" y="3657598"/>
            <a:ext cx="5104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chemeClr val="accent1">
                    <a:lumMod val="75000"/>
                  </a:schemeClr>
                </a:solidFill>
              </a:rPr>
              <a:t> MF.: 99. old./1. 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153</Words>
  <Application>Microsoft Office PowerPoint</Application>
  <PresentationFormat>Szélesvásznú</PresentationFormat>
  <Paragraphs>44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</vt:lpstr>
      <vt:lpstr>Calibri Light</vt:lpstr>
      <vt:lpstr>Office-téma</vt:lpstr>
      <vt:lpstr>PowerPoint-bemutató</vt:lpstr>
      <vt:lpstr>PowerPoint-bemutató</vt:lpstr>
      <vt:lpstr>Óceáni:</vt:lpstr>
      <vt:lpstr> „Ha Katalin locsog, a karácsony kopog”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 Katalin</dc:title>
  <dc:creator>Windows User</dc:creator>
  <cp:lastModifiedBy>Windows User</cp:lastModifiedBy>
  <cp:revision>14</cp:revision>
  <dcterms:created xsi:type="dcterms:W3CDTF">2019-11-19T12:06:46Z</dcterms:created>
  <dcterms:modified xsi:type="dcterms:W3CDTF">2019-11-19T14:15:45Z</dcterms:modified>
</cp:coreProperties>
</file>