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74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637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247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147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89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045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260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23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54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936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388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B1DEF29-EE84-4AD9-A8D6-53183ABF97CB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6168E0F-B27A-42BE-9174-86B3F3F398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934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3E63DC-8725-41EB-9D2D-F819059CC8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Németország gazdasága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2EA9419-AD87-41AD-974C-4C677D124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602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841E85-F608-4410-85FD-995EDEF5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24016"/>
            <a:ext cx="9875520" cy="1356360"/>
          </a:xfrm>
        </p:spPr>
        <p:txBody>
          <a:bodyPr/>
          <a:lstStyle/>
          <a:p>
            <a:r>
              <a:rPr lang="hu-HU" dirty="0" err="1"/>
              <a:t>Csoportosítsd</a:t>
            </a:r>
            <a:r>
              <a:rPr lang="hu-HU" dirty="0"/>
              <a:t> a márkákat ipari ágazatok szerint!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EE6BF9C4-1D60-486E-8C45-D7690C2F9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91" y="1545742"/>
            <a:ext cx="1855304" cy="1855304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F0560484-0A8E-4C5E-B9EA-A90550BA35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042" y="1555806"/>
            <a:ext cx="1855304" cy="1855304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6C508449-ED23-4720-89EB-FDD4FDCF2F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53" y="1573696"/>
            <a:ext cx="2914092" cy="1855304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D5BA065D-782C-4C54-903B-64728D58DE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867" y="3401046"/>
            <a:ext cx="2120352" cy="1433004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A9CEE195-9672-438C-8FF0-AF5FC91E3E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086" y="3153627"/>
            <a:ext cx="2349684" cy="1342676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id="{A5ED8F38-C41D-4219-A225-D4F2A0FB04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244" y="1296767"/>
            <a:ext cx="2143125" cy="2143125"/>
          </a:xfrm>
          <a:prstGeom prst="rect">
            <a:avLst/>
          </a:prstGeom>
        </p:spPr>
      </p:pic>
      <p:pic>
        <p:nvPicPr>
          <p:cNvPr id="19" name="Kép 18">
            <a:extLst>
              <a:ext uri="{FF2B5EF4-FFF2-40B4-BE49-F238E27FC236}">
                <a16:creationId xmlns:a16="http://schemas.microsoft.com/office/drawing/2014/main" id="{A71C1257-FA28-4798-AC56-261C541B20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68" y="3282460"/>
            <a:ext cx="1858544" cy="2029798"/>
          </a:xfrm>
          <a:prstGeom prst="rect">
            <a:avLst/>
          </a:prstGeom>
        </p:spPr>
      </p:pic>
      <p:pic>
        <p:nvPicPr>
          <p:cNvPr id="21" name="Kép 20">
            <a:extLst>
              <a:ext uri="{FF2B5EF4-FFF2-40B4-BE49-F238E27FC236}">
                <a16:creationId xmlns:a16="http://schemas.microsoft.com/office/drawing/2014/main" id="{4CACC643-42B3-4D01-8DBF-C19F0A77EA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746" y="1002196"/>
            <a:ext cx="1905000" cy="1905000"/>
          </a:xfrm>
          <a:prstGeom prst="rect">
            <a:avLst/>
          </a:prstGeom>
        </p:spPr>
      </p:pic>
      <p:pic>
        <p:nvPicPr>
          <p:cNvPr id="23" name="Kép 22">
            <a:extLst>
              <a:ext uri="{FF2B5EF4-FFF2-40B4-BE49-F238E27FC236}">
                <a16:creationId xmlns:a16="http://schemas.microsoft.com/office/drawing/2014/main" id="{A786445E-6C23-4C2E-ABBB-5F513062525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019" y="3401046"/>
            <a:ext cx="2139836" cy="1203660"/>
          </a:xfrm>
          <a:prstGeom prst="rect">
            <a:avLst/>
          </a:prstGeom>
        </p:spPr>
      </p:pic>
      <p:pic>
        <p:nvPicPr>
          <p:cNvPr id="25" name="Kép 24">
            <a:extLst>
              <a:ext uri="{FF2B5EF4-FFF2-40B4-BE49-F238E27FC236}">
                <a16:creationId xmlns:a16="http://schemas.microsoft.com/office/drawing/2014/main" id="{559F6858-B8C7-4DA0-8A78-350C4D33B69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878" y="3401046"/>
            <a:ext cx="2810624" cy="1740234"/>
          </a:xfrm>
          <a:prstGeom prst="rect">
            <a:avLst/>
          </a:prstGeom>
        </p:spPr>
      </p:pic>
      <p:pic>
        <p:nvPicPr>
          <p:cNvPr id="27" name="Kép 26">
            <a:extLst>
              <a:ext uri="{FF2B5EF4-FFF2-40B4-BE49-F238E27FC236}">
                <a16:creationId xmlns:a16="http://schemas.microsoft.com/office/drawing/2014/main" id="{E47480E0-C077-42A9-BD55-4E6BA25D963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019" y="4442078"/>
            <a:ext cx="2424734" cy="1379404"/>
          </a:xfrm>
          <a:prstGeom prst="rect">
            <a:avLst/>
          </a:prstGeom>
        </p:spPr>
      </p:pic>
      <p:pic>
        <p:nvPicPr>
          <p:cNvPr id="29" name="Kép 28">
            <a:extLst>
              <a:ext uri="{FF2B5EF4-FFF2-40B4-BE49-F238E27FC236}">
                <a16:creationId xmlns:a16="http://schemas.microsoft.com/office/drawing/2014/main" id="{61BAC1C4-9030-4B8F-AAD3-7C4423DC40A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248" y="5131780"/>
            <a:ext cx="2557758" cy="983458"/>
          </a:xfrm>
          <a:prstGeom prst="rect">
            <a:avLst/>
          </a:prstGeom>
        </p:spPr>
      </p:pic>
      <p:pic>
        <p:nvPicPr>
          <p:cNvPr id="31" name="Kép 30">
            <a:extLst>
              <a:ext uri="{FF2B5EF4-FFF2-40B4-BE49-F238E27FC236}">
                <a16:creationId xmlns:a16="http://schemas.microsoft.com/office/drawing/2014/main" id="{691E22D7-E9F2-413C-9D75-98C1C37271E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069" y="4734428"/>
            <a:ext cx="2735122" cy="1729964"/>
          </a:xfrm>
          <a:prstGeom prst="rect">
            <a:avLst/>
          </a:prstGeom>
        </p:spPr>
      </p:pic>
      <p:pic>
        <p:nvPicPr>
          <p:cNvPr id="33" name="Kép 32">
            <a:extLst>
              <a:ext uri="{FF2B5EF4-FFF2-40B4-BE49-F238E27FC236}">
                <a16:creationId xmlns:a16="http://schemas.microsoft.com/office/drawing/2014/main" id="{6AA7EAFD-AC6A-49FE-9752-D205FF62119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743" y="4844582"/>
            <a:ext cx="1862084" cy="186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67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EFEF85E7-DD8E-4937-BC5C-228DD9E10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08" y="755374"/>
            <a:ext cx="11308984" cy="5347252"/>
          </a:xfrm>
        </p:spPr>
      </p:pic>
    </p:spTree>
    <p:extLst>
      <p:ext uri="{BB962C8B-B14F-4D97-AF65-F5344CB8AC3E}">
        <p14:creationId xmlns:p14="http://schemas.microsoft.com/office/powerpoint/2010/main" val="417388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446E97D4-2A0A-43FF-9BC2-5A191EBE6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9" y="795130"/>
            <a:ext cx="11275042" cy="526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5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90A9C69-FC8E-4949-BFD3-9F72465479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235" y="512025"/>
            <a:ext cx="6281530" cy="5833950"/>
          </a:xfrm>
        </p:spPr>
      </p:pic>
    </p:spTree>
    <p:extLst>
      <p:ext uri="{BB962C8B-B14F-4D97-AF65-F5344CB8AC3E}">
        <p14:creationId xmlns:p14="http://schemas.microsoft.com/office/powerpoint/2010/main" val="395389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77F20239-D484-4221-806D-E2C25C2303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522" y="417878"/>
            <a:ext cx="6844956" cy="6022244"/>
          </a:xfrm>
        </p:spPr>
      </p:pic>
    </p:spTree>
    <p:extLst>
      <p:ext uri="{BB962C8B-B14F-4D97-AF65-F5344CB8AC3E}">
        <p14:creationId xmlns:p14="http://schemas.microsoft.com/office/powerpoint/2010/main" val="1714896893"/>
      </p:ext>
    </p:extLst>
  </p:cSld>
  <p:clrMapOvr>
    <a:masterClrMapping/>
  </p:clrMapOvr>
</p:sld>
</file>

<file path=ppt/theme/theme1.xml><?xml version="1.0" encoding="utf-8"?>
<a:theme xmlns:a="http://schemas.openxmlformats.org/drawingml/2006/main" name="Bázis">
  <a:themeElements>
    <a:clrScheme name="Báz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áz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Alap</Template>
  <TotalTime>131</TotalTime>
  <Words>9</Words>
  <Application>Microsoft Office PowerPoint</Application>
  <PresentationFormat>Szélesvásznú</PresentationFormat>
  <Paragraphs>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Corbel</vt:lpstr>
      <vt:lpstr>Bázis</vt:lpstr>
      <vt:lpstr>Németország gazdasága</vt:lpstr>
      <vt:lpstr>Csoportosítsd a márkákat ipari ágazatok szerint!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Németország gazdasága</dc:title>
  <dc:creator>Nagy Noémi</dc:creator>
  <cp:lastModifiedBy>Noémi Nagy</cp:lastModifiedBy>
  <cp:revision>6</cp:revision>
  <dcterms:created xsi:type="dcterms:W3CDTF">2018-04-14T10:15:47Z</dcterms:created>
  <dcterms:modified xsi:type="dcterms:W3CDTF">2018-04-16T20:13:46Z</dcterms:modified>
</cp:coreProperties>
</file>